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342" r:id="rId5"/>
    <p:sldId id="264" r:id="rId6"/>
    <p:sldId id="343" r:id="rId7"/>
    <p:sldId id="344" r:id="rId8"/>
    <p:sldId id="346" r:id="rId9"/>
    <p:sldId id="347" r:id="rId10"/>
    <p:sldId id="350" r:id="rId11"/>
    <p:sldId id="348" r:id="rId12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F9B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85"/>
    <p:restoredTop sz="68219" autoAdjust="0"/>
  </p:normalViewPr>
  <p:slideViewPr>
    <p:cSldViewPr snapToGrid="0">
      <p:cViewPr varScale="1">
        <p:scale>
          <a:sx n="70" d="100"/>
          <a:sy n="70" d="100"/>
        </p:scale>
        <p:origin x="230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3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Berglund" userId="6462ffc3c746bb1c" providerId="LiveId" clId="{C0596B97-403C-4E68-A483-C980C3835843}"/>
    <pc:docChg chg="modSld modNotesMaster">
      <pc:chgData name="Niels Berglund" userId="6462ffc3c746bb1c" providerId="LiveId" clId="{C0596B97-403C-4E68-A483-C980C3835843}" dt="2025-03-22T03:26:09.098" v="83"/>
      <pc:docMkLst>
        <pc:docMk/>
      </pc:docMkLst>
      <pc:sldChg chg="modNotesTx">
        <pc:chgData name="Niels Berglund" userId="6462ffc3c746bb1c" providerId="LiveId" clId="{C0596B97-403C-4E68-A483-C980C3835843}" dt="2025-03-22T02:57:23.522" v="3" actId="12"/>
        <pc:sldMkLst>
          <pc:docMk/>
          <pc:sldMk cId="2699117170" sldId="262"/>
        </pc:sldMkLst>
      </pc:sldChg>
      <pc:sldChg chg="modNotesTx">
        <pc:chgData name="Niels Berglund" userId="6462ffc3c746bb1c" providerId="LiveId" clId="{C0596B97-403C-4E68-A483-C980C3835843}" dt="2025-03-22T02:58:24.331" v="72" actId="20577"/>
        <pc:sldMkLst>
          <pc:docMk/>
          <pc:sldMk cId="631572239" sldId="264"/>
        </pc:sldMkLst>
      </pc:sldChg>
      <pc:sldChg chg="modNotesTx">
        <pc:chgData name="Niels Berglund" userId="6462ffc3c746bb1c" providerId="LiveId" clId="{C0596B97-403C-4E68-A483-C980C3835843}" dt="2025-03-22T03:06:56.876" v="80"/>
        <pc:sldMkLst>
          <pc:docMk/>
          <pc:sldMk cId="2707789816" sldId="346"/>
        </pc:sldMkLst>
      </pc:sldChg>
      <pc:sldChg chg="modNotes">
        <pc:chgData name="Niels Berglund" userId="6462ffc3c746bb1c" providerId="LiveId" clId="{C0596B97-403C-4E68-A483-C980C3835843}" dt="2025-03-22T03:26:09.098" v="83"/>
        <pc:sldMkLst>
          <pc:docMk/>
          <pc:sldMk cId="1425268836" sldId="3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1FE75-9DF8-442C-8502-2CE1B0040F10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2A3E-F56C-412F-A3CB-21E0F8FB2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6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was a great step forward, but we still had to write the code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Reminisce briefly on how IntelliSense changed developer productivity.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how we shifted from simple autocomplete to full-context generation.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 up the transition to vibe coding: “What if the IDE </a:t>
            </a:r>
            <a:r>
              <a:rPr lang="en-US" i="1" dirty="0"/>
              <a:t>understood</a:t>
            </a:r>
            <a:r>
              <a:rPr lang="en-US" dirty="0"/>
              <a:t> what you wanted—and just built it for you?”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world as we know it began on this date. What happened then?</a:t>
            </a:r>
          </a:p>
          <a:p>
            <a:endParaRPr lang="en-US"/>
          </a:p>
          <a:p>
            <a:r>
              <a:rPr lang="en-US"/>
              <a:t>ChatGPT was released, and the world became aware of </a:t>
            </a:r>
            <a:r>
              <a:rPr lang="en-US" err="1"/>
              <a:t>GenAI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come to the point where multiple LLMs can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75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Karpathy</a:t>
            </a:r>
            <a:r>
              <a:rPr lang="en-US" dirty="0"/>
              <a:t>: Director of AI at Tesla, co-founder of OpenAI</a:t>
            </a:r>
          </a:p>
          <a:p>
            <a:endParaRPr lang="en-US" dirty="0"/>
          </a:p>
          <a:p>
            <a:r>
              <a:rPr lang="en-US" dirty="0"/>
              <a:t>You are shifting from thinking about </a:t>
            </a:r>
            <a:r>
              <a:rPr lang="en-US" dirty="0" err="1"/>
              <a:t>syntaxt</a:t>
            </a:r>
            <a:r>
              <a:rPr lang="en-US" dirty="0"/>
              <a:t>, to think about systems.</a:t>
            </a:r>
          </a:p>
          <a:p>
            <a:endParaRPr lang="en-US" dirty="0"/>
          </a:p>
          <a:p>
            <a:r>
              <a:rPr lang="en-US" dirty="0"/>
              <a:t>You’re not typing less because you're lazy… you're typing less because you're vibing.</a:t>
            </a:r>
          </a:p>
          <a:p>
            <a:endParaRPr lang="en-US" dirty="0"/>
          </a:p>
          <a:p>
            <a:r>
              <a:rPr lang="en-US" dirty="0"/>
              <a:t>Going into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coding as a conversation</a:t>
            </a:r>
          </a:p>
          <a:p>
            <a:endParaRPr lang="en-US" dirty="0"/>
          </a:p>
          <a:p>
            <a:r>
              <a:rPr lang="en-US" dirty="0"/>
              <a:t>Show how AI turns </a:t>
            </a:r>
            <a:r>
              <a:rPr lang="en-US" dirty="0" err="1"/>
              <a:t>devs</a:t>
            </a:r>
            <a:r>
              <a:rPr lang="en-US" dirty="0"/>
              <a:t> into directors. The output is code, but the input is </a:t>
            </a:r>
            <a:r>
              <a:rPr lang="en-US" i="1" dirty="0"/>
              <a:t>vibes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Lead in to how so far you have written instructions, what if you can talk - </a:t>
            </a:r>
            <a:r>
              <a:rPr lang="en-US" dirty="0" err="1"/>
              <a:t>SuperWhisper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tools are evolving, but the mindset is the real game-changer.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we still “coding” or “orchestrating”?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You’re a systems thinker, not a syntax wrangler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Codebases might outgrow your mental model—</a:t>
            </a:r>
            <a:r>
              <a:rPr lang="en-US" i="1" dirty="0"/>
              <a:t>and that’s okay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code grows beyond my usual comprehension... but it 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0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6E05-83CD-13BF-3206-F0B9F080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B1BDA-B2D7-DB93-4FDC-6523B804F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8EA43-6BBA-ED5B-BFC2-CBDAF6F91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watched me build more in 20 minutes than I used to in a day. That’s the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67514-F36B-46AD-B3DF-74666ADBF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24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E581-F694-06F8-7B20-E89E956B5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82781-563D-169A-2C2E-A43CC87DD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E662-7E20-5B84-69D0-A84E725E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52072-1E4D-CAF1-49A1-0786A7C6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616FB-6D8B-1CF0-C331-06557DC4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9457-4E5D-9597-4623-BBD5FB77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3619-0266-2264-9874-7CED2E07D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03265-1121-5292-6225-C6264928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5C562-DC46-85EA-DF44-02A3DA7E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48158-FDEC-60AB-E2BC-E54E4962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8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0A88D-8508-C50D-1FFC-FA83E37E9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C8B90-1FF1-12EE-8854-9B715234F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56110-EBA5-2271-B3BB-B03E8BD4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8927-8AD4-C13A-382B-C4BD3F22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CCB3-8F82-9B15-9A7B-FEDF2935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08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B449-78E8-EF19-CA64-2C37C84D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6A1A-C6B1-064D-629F-10F9325CF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7F5D-0846-72C4-FD43-9BBCEEFB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36A5-FB43-09AD-0A52-FC16F99B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BE11D-9AC7-E7DB-41C2-654FA8EF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7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033-B1CB-9760-2147-F0373507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1E7DF-6870-5CA3-7370-A40A51D3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86A8-FCF7-DA0E-081A-874BD002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F4D99-0089-9002-4A16-9A45F7B7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23B9-621E-AEC4-A1CA-B6F91169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0D82-79A4-0B25-6DF9-3D95684C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0757-9153-C92D-C344-2F0B7205B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26FFF-1101-8541-727F-01376FD0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9EBB-302E-859E-6456-136F2244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FCCB-AE50-F9F7-8386-BD14EBF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82A78-E80A-55D7-9324-924BF0C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F572-A3A3-E0BD-E929-C119F7F5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A070B-51D0-56BD-C8EA-85B4DD07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5657A-D65C-7A3F-9455-4AF7D4A7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29E49-E26D-9404-653D-C1D90060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2E491-AAC0-3A3D-3BCA-439F9FA51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80895-F7C0-6F62-515C-FEC4F76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74E58-0FAB-1804-A3B3-F56878A6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94DC9-2A1F-FC62-10E4-D234875A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707-65BB-6201-7F8B-0AD20177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7FADE-63C2-1A5A-2BD3-55BA9C23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CBC98-36BC-7295-9F6A-F7FF7972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8E4BC-4EC4-7DD7-0B3D-C2457EE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B4E1C-4949-33CB-0589-DA3700F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C83C6-6042-3996-B530-A95F25C3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79F7-2636-0714-9251-4FBC069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1C47-B689-0493-F4FA-2023011C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BF45-3322-EA86-35F0-C310138B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178FE-81DB-7F56-8875-141FB71F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4CAA9-ADD3-A27F-220A-CA334BEA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2A5E3-2187-260C-AA3E-26356598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D042E-C33C-6D20-B962-D9A35DF2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B2A1-571E-BD3D-8B38-FABD56C6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FE74C-A4B1-5F52-454B-83AB0F52F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3F5C6-D0A7-4C7E-F341-0E0DAAC6E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D0CE-D34E-BDC0-7065-70F1962B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7885-647B-3079-8E85-363EE575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BF91-451A-0108-9EBD-DF9A8181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F2420-017F-5084-F06B-417996AD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884D2-12DD-AF1F-9CD3-8373CAD8D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C88AA-E47E-471A-3ABF-7E4D31FC8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7EF3B-1460-4EE6-BB1F-95D983DE550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E164-DDE3-D642-F40A-45A3DDF28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3915C-3858-3B10-6604-382DA29B8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desk in front of a computer&#10;&#10;AI-generated content may be incorrect.">
            <a:extLst>
              <a:ext uri="{FF2B5EF4-FFF2-40B4-BE49-F238E27FC236}">
                <a16:creationId xmlns:a16="http://schemas.microsoft.com/office/drawing/2014/main" id="{F4E2A802-8D37-A72D-C003-7BA12C0C3E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9" b="23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E0B5C-8CF1-9446-1689-03E5A6390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52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Vibe Coding: Where AI Handles the Syntax, and You Build the Future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11CED3-8AFD-D270-2B78-8BFA6B3B5C24}"/>
              </a:ext>
            </a:extLst>
          </p:cNvPr>
          <p:cNvSpPr txBox="1">
            <a:spLocks/>
          </p:cNvSpPr>
          <p:nvPr/>
        </p:nvSpPr>
        <p:spPr>
          <a:xfrm>
            <a:off x="526656" y="4344943"/>
            <a:ext cx="4491115" cy="219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Software Architect Derivco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qr code with a picture of a skull&#10;&#10;AI-generated content may be incorrect.">
            <a:extLst>
              <a:ext uri="{FF2B5EF4-FFF2-40B4-BE49-F238E27FC236}">
                <a16:creationId xmlns:a16="http://schemas.microsoft.com/office/drawing/2014/main" id="{A928F53D-19AD-F411-B2D9-C194831B2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73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BC61-9325-D9E2-17FA-9C90B914B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D54121-4776-40EB-2A49-4D839253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9ED1A9-355E-6AD9-5D40-7AC64C8BC6F0}"/>
              </a:ext>
            </a:extLst>
          </p:cNvPr>
          <p:cNvSpPr txBox="1">
            <a:spLocks/>
          </p:cNvSpPr>
          <p:nvPr/>
        </p:nvSpPr>
        <p:spPr>
          <a:xfrm>
            <a:off x="0" y="1873920"/>
            <a:ext cx="12192000" cy="142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Thank You</a:t>
            </a:r>
            <a:b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Questions?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585BD4-A4EA-302D-A762-84ACEA203E74}"/>
              </a:ext>
            </a:extLst>
          </p:cNvPr>
          <p:cNvSpPr txBox="1">
            <a:spLocks/>
          </p:cNvSpPr>
          <p:nvPr/>
        </p:nvSpPr>
        <p:spPr>
          <a:xfrm>
            <a:off x="994350" y="4209281"/>
            <a:ext cx="5391460" cy="1918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1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ABAB61-82DA-22DB-597D-606C61016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833" y="2291401"/>
            <a:ext cx="6183816" cy="17422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F8D4FA-1C67-6560-CBAA-0C6B422F625B}"/>
              </a:ext>
            </a:extLst>
          </p:cNvPr>
          <p:cNvSpPr/>
          <p:nvPr/>
        </p:nvSpPr>
        <p:spPr>
          <a:xfrm>
            <a:off x="0" y="0"/>
            <a:ext cx="12192001" cy="2364588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215A8-609E-C697-A175-55E4A8BA58A7}"/>
              </a:ext>
            </a:extLst>
          </p:cNvPr>
          <p:cNvSpPr txBox="1"/>
          <p:nvPr/>
        </p:nvSpPr>
        <p:spPr>
          <a:xfrm>
            <a:off x="5132044" y="459019"/>
            <a:ext cx="59863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THANK YOU TO OUR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SPONSORS</a:t>
            </a:r>
          </a:p>
        </p:txBody>
      </p:sp>
      <p:pic>
        <p:nvPicPr>
          <p:cNvPr id="12" name="Picture 11" descr="A logo of a company&#10;&#10;Description automatically generated">
            <a:extLst>
              <a:ext uri="{FF2B5EF4-FFF2-40B4-BE49-F238E27FC236}">
                <a16:creationId xmlns:a16="http://schemas.microsoft.com/office/drawing/2014/main" id="{C8CD67B4-2E5E-E6E8-D7F0-730B7E769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51" y="4130493"/>
            <a:ext cx="4120180" cy="562974"/>
          </a:xfrm>
          <a:prstGeom prst="rect">
            <a:avLst/>
          </a:prstGeom>
        </p:spPr>
      </p:pic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CF3040EE-B6A8-B91B-F179-00D47F4459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422" y="4978007"/>
            <a:ext cx="1965429" cy="547475"/>
          </a:xfrm>
          <a:prstGeom prst="rect">
            <a:avLst/>
          </a:prstGeom>
        </p:spPr>
      </p:pic>
      <p:pic>
        <p:nvPicPr>
          <p:cNvPr id="9" name="Picture 8" descr="A green and white logo&#10;&#10;Description automatically generated">
            <a:extLst>
              <a:ext uri="{FF2B5EF4-FFF2-40B4-BE49-F238E27FC236}">
                <a16:creationId xmlns:a16="http://schemas.microsoft.com/office/drawing/2014/main" id="{935E6F90-9103-7B21-946D-939283332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824" y="5758404"/>
            <a:ext cx="1456626" cy="757417"/>
          </a:xfrm>
          <a:prstGeom prst="rect">
            <a:avLst/>
          </a:prstGeom>
        </p:spPr>
      </p:pic>
      <p:pic>
        <p:nvPicPr>
          <p:cNvPr id="19" name="Picture 18" descr="A logo with arrows pointing up&#10;&#10;Description automatically generated">
            <a:extLst>
              <a:ext uri="{FF2B5EF4-FFF2-40B4-BE49-F238E27FC236}">
                <a16:creationId xmlns:a16="http://schemas.microsoft.com/office/drawing/2014/main" id="{145BD0D9-2371-D3AC-87C8-7B4DA1FF69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798" y="4646565"/>
            <a:ext cx="1901990" cy="12103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43E732-5257-67AF-7921-BAF82372305E}"/>
              </a:ext>
            </a:extLst>
          </p:cNvPr>
          <p:cNvSpPr/>
          <p:nvPr/>
        </p:nvSpPr>
        <p:spPr>
          <a:xfrm>
            <a:off x="5519576" y="6681019"/>
            <a:ext cx="1725561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9FF899-22CD-E8A0-8F36-4150989CDE64}"/>
              </a:ext>
            </a:extLst>
          </p:cNvPr>
          <p:cNvSpPr txBox="1"/>
          <p:nvPr/>
        </p:nvSpPr>
        <p:spPr>
          <a:xfrm>
            <a:off x="1207748" y="2905780"/>
            <a:ext cx="1807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Platinum: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F8B84-AFC4-2499-BF9E-224ADE70DD03}"/>
              </a:ext>
            </a:extLst>
          </p:cNvPr>
          <p:cNvSpPr txBox="1"/>
          <p:nvPr/>
        </p:nvSpPr>
        <p:spPr>
          <a:xfrm>
            <a:off x="1209616" y="413049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Gold: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231ECF-1489-9572-D9FC-DFFAFB4F05E0}"/>
              </a:ext>
            </a:extLst>
          </p:cNvPr>
          <p:cNvSpPr txBox="1"/>
          <p:nvPr/>
        </p:nvSpPr>
        <p:spPr>
          <a:xfrm>
            <a:off x="1207748" y="4884935"/>
            <a:ext cx="128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Silver:</a:t>
            </a:r>
          </a:p>
        </p:txBody>
      </p:sp>
      <p:pic>
        <p:nvPicPr>
          <p:cNvPr id="14" name="Picture 13" descr="A circular logo with text and images&#10;&#10;AI-generated content may be incorrect.">
            <a:extLst>
              <a:ext uri="{FF2B5EF4-FFF2-40B4-BE49-F238E27FC236}">
                <a16:creationId xmlns:a16="http://schemas.microsoft.com/office/drawing/2014/main" id="{5974FD99-F3B7-3B1E-EDD1-38EF7D40E2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45" y="0"/>
            <a:ext cx="2329957" cy="2368469"/>
          </a:xfrm>
          <a:prstGeom prst="rect">
            <a:avLst/>
          </a:prstGeom>
        </p:spPr>
      </p:pic>
      <p:pic>
        <p:nvPicPr>
          <p:cNvPr id="10" name="Picture 9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6083DC9-F171-4B81-50AD-97ACB78A6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27" y="4950572"/>
            <a:ext cx="2458127" cy="508320"/>
          </a:xfrm>
          <a:prstGeom prst="rect">
            <a:avLst/>
          </a:prstGeom>
        </p:spPr>
      </p:pic>
      <p:pic>
        <p:nvPicPr>
          <p:cNvPr id="11" name="Picture 10" descr="A black background with grey text&#10;&#10;AI-generated content may be incorrect.">
            <a:extLst>
              <a:ext uri="{FF2B5EF4-FFF2-40B4-BE49-F238E27FC236}">
                <a16:creationId xmlns:a16="http://schemas.microsoft.com/office/drawing/2014/main" id="{68E2FA71-2C7F-2315-B30E-7503AF3AE6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34" y="5683666"/>
            <a:ext cx="1968618" cy="745541"/>
          </a:xfrm>
          <a:prstGeom prst="rect">
            <a:avLst/>
          </a:prstGeom>
        </p:spPr>
      </p:pic>
      <p:pic>
        <p:nvPicPr>
          <p:cNvPr id="13" name="Picture 12" descr="A blue and white logo&#10;&#10;AI-generated content may be incorrect.">
            <a:extLst>
              <a:ext uri="{FF2B5EF4-FFF2-40B4-BE49-F238E27FC236}">
                <a16:creationId xmlns:a16="http://schemas.microsoft.com/office/drawing/2014/main" id="{B50CE07E-9459-44A8-615E-1EA7FA8844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488" y="5680816"/>
            <a:ext cx="1854999" cy="723450"/>
          </a:xfrm>
          <a:prstGeom prst="rect">
            <a:avLst/>
          </a:prstGeom>
        </p:spPr>
      </p:pic>
      <p:pic>
        <p:nvPicPr>
          <p:cNvPr id="15" name="Picture 14" descr="A red sign with white text&#10;&#10;AI-generated content may be incorrect.">
            <a:extLst>
              <a:ext uri="{FF2B5EF4-FFF2-40B4-BE49-F238E27FC236}">
                <a16:creationId xmlns:a16="http://schemas.microsoft.com/office/drawing/2014/main" id="{111D5397-8C01-2E61-D56C-05E7DE9CEC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039" y="5510619"/>
            <a:ext cx="1123779" cy="10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8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4264FAE9-0002-47E7-BC33-84BC67085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9FFF5-DF33-D439-AD85-0865AE05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When I was Young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26488-2922-812B-21BE-2EE44952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 the beginning was: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Documentation,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rPr>
              <a:t>man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pages, etc.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IntelliSense, code completion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It was smart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had to know the API, syntax,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75C5A-BBFE-4C9A-01A9-CB2049139F95}"/>
              </a:ext>
            </a:extLst>
          </p:cNvPr>
          <p:cNvSpPr txBox="1"/>
          <p:nvPr/>
        </p:nvSpPr>
        <p:spPr>
          <a:xfrm>
            <a:off x="1399169" y="4589131"/>
            <a:ext cx="9393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What if the IDE </a:t>
            </a:r>
            <a:r>
              <a:rPr lang="en-US" sz="3200" i="1" dirty="0">
                <a:solidFill>
                  <a:srgbClr val="C00000"/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understood</a:t>
            </a:r>
            <a:r>
              <a:rPr lang="en-US" sz="3200" dirty="0">
                <a:solidFill>
                  <a:srgbClr val="C00000"/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what you wanted – 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and just built it for you?</a:t>
            </a:r>
          </a:p>
        </p:txBody>
      </p:sp>
    </p:spTree>
    <p:extLst>
      <p:ext uri="{BB962C8B-B14F-4D97-AF65-F5344CB8AC3E}">
        <p14:creationId xmlns:p14="http://schemas.microsoft.com/office/powerpoint/2010/main" val="2699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3C9F7-5353-5A82-DC5F-C7EF70E0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EE5CCFA-2CF9-A362-D6F0-7147937F805A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The 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076618-70B8-1760-E301-2A8DE85CC216}"/>
              </a:ext>
            </a:extLst>
          </p:cNvPr>
          <p:cNvSpPr txBox="1">
            <a:spLocks/>
          </p:cNvSpPr>
          <p:nvPr/>
        </p:nvSpPr>
        <p:spPr>
          <a:xfrm>
            <a:off x="2613102" y="2751892"/>
            <a:ext cx="696579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30 November 2022</a:t>
            </a:r>
            <a:endParaRPr lang="en-CA" sz="4400" spc="-3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C6D8-4FAC-88B0-E160-AD4268FF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0D556-D804-256F-5BC2-95C9FE50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9754F-306A-93C9-B5CD-B46C918A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Rise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76F9-1975-A8E6-DF78-322D5543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LLMs learned how to write code: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Trained on billions of lines of code + documentation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Understand patterns, context, and intent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Can generate entire functions, APIs, full apps.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no longer need to know how to do it - just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63157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FB46-8A54-BBEB-2E01-653F4509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19BB93FC-0558-AA04-313D-89C35830A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6DEB8-0DC5-6454-E37E-486CDF87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is Vibe Coding?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7BEF-3914-4624-2022-2E6D43437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Coding as a conversation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Use natural language to generate code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as your pair programmer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focus on logic, UX, and vision – not syntax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Great for prototyping, throwaway projects, and solo builds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A88B8-9764-1251-557C-24BF9E8318A9}"/>
              </a:ext>
            </a:extLst>
          </p:cNvPr>
          <p:cNvSpPr txBox="1"/>
          <p:nvPr/>
        </p:nvSpPr>
        <p:spPr>
          <a:xfrm>
            <a:off x="913845" y="1447801"/>
            <a:ext cx="10364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“</a:t>
            </a:r>
            <a:r>
              <a:rPr lang="en-US" sz="28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 just see stuff, say stuff, run stuff, and copy paste stuff—and it mostly works.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”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— Andrej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Karpathy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3150A-D62A-0D73-7844-DE3B1C91C962}"/>
              </a:ext>
            </a:extLst>
          </p:cNvPr>
          <p:cNvSpPr txBox="1"/>
          <p:nvPr/>
        </p:nvSpPr>
        <p:spPr>
          <a:xfrm>
            <a:off x="2513094" y="5823144"/>
            <a:ext cx="716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don't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read</a:t>
            </a:r>
            <a:r>
              <a:rPr lang="en-US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code. You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vibe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with it!</a:t>
            </a:r>
          </a:p>
        </p:txBody>
      </p:sp>
    </p:spTree>
    <p:extLst>
      <p:ext uri="{BB962C8B-B14F-4D97-AF65-F5344CB8AC3E}">
        <p14:creationId xmlns:p14="http://schemas.microsoft.com/office/powerpoint/2010/main" val="39693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E190-83B4-E8CC-7367-0664533A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3630EAEB-C78E-4170-1688-BE3512820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B1433-64DD-54B9-135B-0890035A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Vibe Workflow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B0CB39-7C3F-A4A1-113B-3AE7CF18B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09914"/>
              </p:ext>
            </p:extLst>
          </p:nvPr>
        </p:nvGraphicFramePr>
        <p:xfrm>
          <a:off x="1011238" y="2263360"/>
          <a:ext cx="10169524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12">
                  <a:extLst>
                    <a:ext uri="{9D8B030D-6E8A-4147-A177-3AD203B41FA5}">
                      <a16:colId xmlns:a16="http://schemas.microsoft.com/office/drawing/2014/main" val="4156834849"/>
                    </a:ext>
                  </a:extLst>
                </a:gridCol>
                <a:gridCol w="3865950">
                  <a:extLst>
                    <a:ext uri="{9D8B030D-6E8A-4147-A177-3AD203B41FA5}">
                      <a16:colId xmlns:a16="http://schemas.microsoft.com/office/drawing/2014/main" val="141358367"/>
                    </a:ext>
                  </a:extLst>
                </a:gridCol>
                <a:gridCol w="3751262">
                  <a:extLst>
                    <a:ext uri="{9D8B030D-6E8A-4147-A177-3AD203B41FA5}">
                      <a16:colId xmlns:a16="http://schemas.microsoft.com/office/drawing/2014/main" val="2365545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You Do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AI Does (Generate)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1. 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"Build a form with a dark mode toggle button"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Writes HTML/CSS/JS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2. 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Accept suggestion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Fills in logic,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5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Tweak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"Make button rounded"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Updates styles,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47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Paste error, ask for 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Debugs and refines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05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7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DF941-4EF1-7726-EF2C-B4624DE3F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94C67-9496-BF16-8BB0-5B797F4F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39583-0BFA-050A-5F14-7246AD2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B065-0C1E-D817-A456-F2399FB80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Github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Copilot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VS Code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Cursor IDE / Windsurf /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Replit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/ Claude / …</a:t>
            </a:r>
          </a:p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SuperWhisper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Your brain - Still essential (for now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)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8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9FC6A-0588-F319-F982-1A94FD5D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2924485A-FFBD-37A2-8446-F8E10EA4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2F765-97D6-68AD-83DD-3E3173B0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Takeaway Vibes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92DF-B944-D40B-6764-E8F936E65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handles the syntax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handle the architecture, creativity and user experience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Vibe coding = faster iteration, fewer blockers, more fun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9F74-5BC2-3CF7-4C4C-D17BA5EC32FA}"/>
              </a:ext>
            </a:extLst>
          </p:cNvPr>
          <p:cNvSpPr txBox="1"/>
          <p:nvPr/>
        </p:nvSpPr>
        <p:spPr>
          <a:xfrm>
            <a:off x="913845" y="1690688"/>
            <a:ext cx="10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are not writing less code - you are thinking at a higher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39775-3C23-2C70-5EE0-9309DD11EA9A}"/>
              </a:ext>
            </a:extLst>
          </p:cNvPr>
          <p:cNvSpPr txBox="1"/>
          <p:nvPr/>
        </p:nvSpPr>
        <p:spPr>
          <a:xfrm>
            <a:off x="3061930" y="5672138"/>
            <a:ext cx="6068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Build at the speed of thought!</a:t>
            </a:r>
          </a:p>
        </p:txBody>
      </p:sp>
    </p:spTree>
    <p:extLst>
      <p:ext uri="{BB962C8B-B14F-4D97-AF65-F5344CB8AC3E}">
        <p14:creationId xmlns:p14="http://schemas.microsoft.com/office/powerpoint/2010/main" val="14252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681</Words>
  <Application>Microsoft Macintosh PowerPoint</Application>
  <PresentationFormat>Widescreen</PresentationFormat>
  <Paragraphs>106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Aptos Display</vt:lpstr>
      <vt:lpstr>Arial</vt:lpstr>
      <vt:lpstr>Arial Rounded MT Bold</vt:lpstr>
      <vt:lpstr>Calibri</vt:lpstr>
      <vt:lpstr>Cascadia Mono PL SemiBold</vt:lpstr>
      <vt:lpstr>Office Theme</vt:lpstr>
      <vt:lpstr>Vibe Coding: Where AI Handles the Syntax, and You Build the Future</vt:lpstr>
      <vt:lpstr>PowerPoint Presentation</vt:lpstr>
      <vt:lpstr>When I was Young …</vt:lpstr>
      <vt:lpstr>PowerPoint Presentation</vt:lpstr>
      <vt:lpstr>The Rise of LLMs</vt:lpstr>
      <vt:lpstr>What is Vibe Coding?</vt:lpstr>
      <vt:lpstr>The Vibe Workflow</vt:lpstr>
      <vt:lpstr>Tools of the Trade</vt:lpstr>
      <vt:lpstr>Takeaway Vibes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 Berglund</dc:creator>
  <cp:lastModifiedBy>Niels Berglund</cp:lastModifiedBy>
  <cp:revision>21</cp:revision>
  <cp:lastPrinted>2025-03-22T03:11:01Z</cp:lastPrinted>
  <dcterms:created xsi:type="dcterms:W3CDTF">2025-03-21T07:29:24Z</dcterms:created>
  <dcterms:modified xsi:type="dcterms:W3CDTF">2025-05-24T04:05:12Z</dcterms:modified>
</cp:coreProperties>
</file>